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64" r:id="rId4"/>
    <p:sldId id="265" r:id="rId5"/>
    <p:sldId id="258" r:id="rId6"/>
    <p:sldId id="266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206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49315-8989-4724-BB8D-66C432652105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9B9A-4D26-4E8F-981E-9EE47301FB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428891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Обморожение.</a:t>
            </a:r>
            <a:b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помощь при 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обморожении.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степень обморожения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3 степень - кожа синюшная, с пузырями с кровянистой жидкостью; </a:t>
            </a:r>
            <a:endParaRPr lang="ru-RU" dirty="0"/>
          </a:p>
        </p:txBody>
      </p:sp>
      <p:pic>
        <p:nvPicPr>
          <p:cNvPr id="3074" name="Picture 2" descr="C:\Users\Эльдорадо\Downloads\рисунок 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1172" y="2780927"/>
            <a:ext cx="4320480" cy="32200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обморожения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 степень - почернение кожи.</a:t>
            </a:r>
            <a:endParaRPr lang="ru-RU" dirty="0"/>
          </a:p>
        </p:txBody>
      </p:sp>
      <p:pic>
        <p:nvPicPr>
          <p:cNvPr id="2050" name="Picture 2" descr="C:\Users\Эльдорадо\Downloads\рисунок 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564904"/>
            <a:ext cx="4608512" cy="337468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 дополнительного риска.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тесная </a:t>
            </a:r>
            <a:r>
              <a:rPr lang="ru-RU" dirty="0"/>
              <a:t>и сырая одежда и обувь,</a:t>
            </a:r>
          </a:p>
          <a:p>
            <a:r>
              <a:rPr lang="ru-RU" dirty="0"/>
              <a:t>физическое переутомление,</a:t>
            </a:r>
          </a:p>
          <a:p>
            <a:r>
              <a:rPr lang="ru-RU" dirty="0"/>
              <a:t>длительное неудобное и неподвижное положение тела на холоде,</a:t>
            </a:r>
          </a:p>
          <a:p>
            <a:r>
              <a:rPr lang="ru-RU" dirty="0"/>
              <a:t>ослабление организма в результате перенесённых заболеваний,</a:t>
            </a:r>
          </a:p>
          <a:p>
            <a:r>
              <a:rPr lang="ru-RU" dirty="0"/>
              <a:t>сильный ветер,</a:t>
            </a:r>
          </a:p>
          <a:p>
            <a:r>
              <a:rPr lang="ru-RU" dirty="0"/>
              <a:t>высокая влажность воздуха,</a:t>
            </a:r>
          </a:p>
          <a:p>
            <a:r>
              <a:rPr lang="ru-RU" dirty="0"/>
              <a:t>полученные травмы,</a:t>
            </a:r>
          </a:p>
          <a:p>
            <a:r>
              <a:rPr lang="ru-RU" dirty="0"/>
              <a:t>алкогольное или наркотическое опьянение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же делать при обморожении и переохлаждении?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Если </a:t>
            </a:r>
            <a:r>
              <a:rPr lang="ru-RU" dirty="0"/>
              <a:t>произошло переохлаждение или обморожение, необходимо принять ряд мер, чтобы оказать пострадавшему </a:t>
            </a:r>
            <a:r>
              <a:rPr lang="ru-RU" dirty="0" err="1"/>
              <a:t>домедицинскую</a:t>
            </a:r>
            <a:r>
              <a:rPr lang="ru-RU" dirty="0"/>
              <a:t> помощь. Первая помощь при обморожении - доставить в тёплое помещение, освободить от промерзшей одежды и обуви, укрыть чем-нибудь теплым, дать горячее питье. Одновременно с проведением этих мероприятий в серьезных случаях срочно вызвать врача!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4968552" cy="192342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помощь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обморожение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7730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Уши</a:t>
            </a:r>
            <a:r>
              <a:rPr lang="ru-RU" dirty="0"/>
              <a:t>, щеки и нос </a:t>
            </a:r>
            <a:r>
              <a:rPr lang="ru-RU" dirty="0" smtClean="0"/>
              <a:t>можно</a:t>
            </a:r>
          </a:p>
          <a:p>
            <a:pPr>
              <a:buNone/>
            </a:pPr>
            <a:r>
              <a:rPr lang="ru-RU" dirty="0" smtClean="0"/>
              <a:t>согревать </a:t>
            </a:r>
            <a:r>
              <a:rPr lang="ru-RU" dirty="0"/>
              <a:t>теплыми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ладонями </a:t>
            </a:r>
            <a:r>
              <a:rPr lang="ru-RU" dirty="0"/>
              <a:t>или </a:t>
            </a:r>
            <a:r>
              <a:rPr lang="ru-RU" dirty="0" smtClean="0"/>
              <a:t>подогретыми</a:t>
            </a:r>
          </a:p>
          <a:p>
            <a:pPr>
              <a:buNone/>
            </a:pPr>
            <a:r>
              <a:rPr lang="ru-RU" dirty="0" smtClean="0"/>
              <a:t>кусками </a:t>
            </a:r>
            <a:r>
              <a:rPr lang="ru-RU" dirty="0"/>
              <a:t>ткани, ни в коем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случае не растирать</a:t>
            </a:r>
            <a:r>
              <a:rPr lang="ru-RU" dirty="0"/>
              <a:t>! Первая помощь </a:t>
            </a:r>
            <a:r>
              <a:rPr lang="ru-RU" dirty="0" smtClean="0"/>
              <a:t>при</a:t>
            </a:r>
          </a:p>
          <a:p>
            <a:pPr>
              <a:buNone/>
            </a:pPr>
            <a:r>
              <a:rPr lang="ru-RU" dirty="0" smtClean="0"/>
              <a:t>обморожении лица </a:t>
            </a:r>
            <a:r>
              <a:rPr lang="ru-RU" dirty="0"/>
              <a:t>– это медленное </a:t>
            </a:r>
            <a:r>
              <a:rPr lang="ru-RU" dirty="0" smtClean="0"/>
              <a:t>согревание,</a:t>
            </a:r>
          </a:p>
          <a:p>
            <a:pPr algn="just">
              <a:buNone/>
            </a:pPr>
            <a:r>
              <a:rPr lang="ru-RU" dirty="0" smtClean="0"/>
              <a:t>наложение сухой </a:t>
            </a:r>
            <a:r>
              <a:rPr lang="ru-RU" dirty="0"/>
              <a:t>повязки, а </a:t>
            </a:r>
            <a:r>
              <a:rPr lang="ru-RU" dirty="0" smtClean="0"/>
              <a:t>после</a:t>
            </a:r>
          </a:p>
          <a:p>
            <a:pPr>
              <a:buNone/>
            </a:pPr>
            <a:r>
              <a:rPr lang="ru-RU" dirty="0" smtClean="0"/>
              <a:t>восстановления кровообращения – обильное</a:t>
            </a:r>
          </a:p>
          <a:p>
            <a:pPr>
              <a:buNone/>
            </a:pPr>
            <a:r>
              <a:rPr lang="ru-RU" dirty="0" smtClean="0"/>
              <a:t>смазывание животным </a:t>
            </a:r>
            <a:r>
              <a:rPr lang="ru-RU" dirty="0"/>
              <a:t>жиром.</a:t>
            </a:r>
          </a:p>
          <a:p>
            <a:endParaRPr lang="ru-RU" dirty="0"/>
          </a:p>
        </p:txBody>
      </p:sp>
      <p:pic>
        <p:nvPicPr>
          <p:cNvPr id="23554" name="Picture 2" descr="C:\Users\Эльдорадо\Downloads\рисунок 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484784"/>
            <a:ext cx="3143272" cy="2714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68398"/>
            <a:ext cx="5050904" cy="1858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помощь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обморожении рук и ног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708920"/>
            <a:ext cx="7704856" cy="388843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9600" dirty="0" smtClean="0"/>
              <a:t> Необходимо </a:t>
            </a:r>
            <a:r>
              <a:rPr lang="ru-RU" sz="9600" dirty="0" smtClean="0"/>
              <a:t>зайти в теплое помещение, хорошенько укутать руки и ноги теплой мягкой тканью. Ни в коем случае нельзя растирать их снегом! или грубой тканью — это, конечно, поможет отогреться, но может привести к повреждению кожи. Первая помощь при обморожении конечностей рук и ног: слегка растереть их спиртом или водкой, затем опустить в теплую воду, после чего укутать сухой мягкой тканью и дать пострадавшему теплое питье (не алкоголь</a:t>
            </a:r>
            <a:r>
              <a:rPr lang="ru-RU" sz="9600" dirty="0" smtClean="0"/>
              <a:t>!).</a:t>
            </a:r>
            <a:endParaRPr lang="ru-RU" sz="9600" dirty="0"/>
          </a:p>
        </p:txBody>
      </p:sp>
      <p:pic>
        <p:nvPicPr>
          <p:cNvPr id="1026" name="Picture 2" descr="C:\Users\Эльдорадо\Downloads\рисунок 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875285"/>
            <a:ext cx="3143272" cy="21397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9796" y="548680"/>
            <a:ext cx="7772400" cy="157163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правило, здоровый образ жизни обретается вместе с болезнями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Эльдорадо\Desktop\Валюшка\обморожение\1319874849_chto-delat-pri-obmorozheni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88840"/>
            <a:ext cx="4536504" cy="40079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Эльдорадо\Downloads\рисунок 5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3" y="0"/>
            <a:ext cx="91440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обморожения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00200"/>
            <a:ext cx="7747224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Обморожение обычно происходит под влиянием низких температур. </a:t>
            </a:r>
            <a:r>
              <a:rPr lang="ru-RU" dirty="0" smtClean="0"/>
              <a:t>Результат </a:t>
            </a:r>
            <a:r>
              <a:rPr lang="ru-RU" dirty="0" smtClean="0"/>
              <a:t>обморожения – это различные повреждения частей тела человека или даже омертвление. Для этого достаточно температуры ниже 10˚</a:t>
            </a:r>
            <a:r>
              <a:rPr lang="el-GR" dirty="0" smtClean="0"/>
              <a:t>Ϲ</a:t>
            </a:r>
            <a:r>
              <a:rPr lang="ru-RU" dirty="0" smtClean="0"/>
              <a:t>. При таком холоде происходят различные сосудистые изменения, другими словами мелкие кровеносные сосуды - </a:t>
            </a:r>
            <a:r>
              <a:rPr lang="ru-RU" dirty="0" err="1" smtClean="0"/>
              <a:t>спазмируются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050" name="AutoShape 2" descr="http://im7-tub-ru.yandex.net/i?id=164441587-57-72&amp;n=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http://im7-tub-ru.yandex.net/i?id=164441587-57-72&amp;n=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http://img.videla.ru/les_zimoj/2/4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Главными причинами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обморожения являются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600" dirty="0" smtClean="0"/>
              <a:t>Сильный ветер.                   </a:t>
            </a:r>
          </a:p>
          <a:p>
            <a:pPr>
              <a:buNone/>
            </a:pPr>
            <a:r>
              <a:rPr lang="ru-RU" sz="3600" dirty="0" smtClean="0"/>
              <a:t>Длительное пребывание</a:t>
            </a:r>
          </a:p>
          <a:p>
            <a:pPr>
              <a:buNone/>
            </a:pPr>
            <a:r>
              <a:rPr lang="ru-RU" sz="3600" dirty="0" smtClean="0"/>
              <a:t>на </a:t>
            </a:r>
            <a:r>
              <a:rPr lang="ru-RU" sz="3600" dirty="0" smtClean="0"/>
              <a:t>улице.</a:t>
            </a:r>
          </a:p>
          <a:p>
            <a:pPr>
              <a:buNone/>
            </a:pPr>
            <a:r>
              <a:rPr lang="ru-RU" sz="3600" dirty="0"/>
              <a:t>В</a:t>
            </a:r>
            <a:r>
              <a:rPr lang="ru-RU" sz="3600" dirty="0" smtClean="0"/>
              <a:t>ысокая влажность.</a:t>
            </a:r>
          </a:p>
          <a:p>
            <a:pPr>
              <a:buNone/>
            </a:pPr>
            <a:endParaRPr lang="ru-RU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 smtClean="0"/>
              <a:t>Обморожение </a:t>
            </a:r>
            <a:r>
              <a:rPr lang="ru-RU" sz="3300" dirty="0" smtClean="0"/>
              <a:t>чаще наблюдается у детей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 smtClean="0"/>
              <a:t>ослабленных, у тех, кто носит слишком тесную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 smtClean="0"/>
              <a:t>обувь. Оно может быть даже при 0 температуре.  </a:t>
            </a:r>
            <a:r>
              <a:rPr lang="ru-RU" sz="3300" dirty="0" smtClean="0"/>
              <a:t> Дети обмораживают </a:t>
            </a:r>
            <a:r>
              <a:rPr lang="ru-RU" sz="3300" dirty="0" smtClean="0"/>
              <a:t>пальцы рук и ног, уши, кончик носа. </a:t>
            </a:r>
            <a:endParaRPr lang="ru-RU" sz="3300" dirty="0"/>
          </a:p>
        </p:txBody>
      </p:sp>
      <p:pic>
        <p:nvPicPr>
          <p:cNvPr id="21505" name="Picture 1" descr="C:\Users\Эльдорадо\Downloads\Рисунок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48680"/>
            <a:ext cx="3245558" cy="30718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обморожения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/>
              <a:t>Признаки обморожения</a:t>
            </a:r>
            <a:r>
              <a:rPr lang="ru-RU" dirty="0"/>
              <a:t> проявляются в изменении цвета и чувствительности кожных покровов. Признаками переохлаждения являются:</a:t>
            </a:r>
          </a:p>
          <a:p>
            <a:r>
              <a:rPr lang="ru-RU" dirty="0"/>
              <a:t>излишняя возбужденность, сменяющаяся резкой апатией;</a:t>
            </a:r>
          </a:p>
          <a:p>
            <a:r>
              <a:rPr lang="ru-RU" dirty="0" err="1"/>
              <a:t>синюшность</a:t>
            </a:r>
            <a:r>
              <a:rPr lang="ru-RU" dirty="0"/>
              <a:t> носа и губ;</a:t>
            </a:r>
          </a:p>
          <a:p>
            <a:r>
              <a:rPr lang="ru-RU" dirty="0"/>
              <a:t>побледнение кожи;</a:t>
            </a:r>
          </a:p>
          <a:p>
            <a:r>
              <a:rPr lang="ru-RU" dirty="0"/>
              <a:t>озноб,</a:t>
            </a:r>
          </a:p>
          <a:p>
            <a:r>
              <a:rPr lang="ru-RU" dirty="0"/>
              <a:t>одышка,</a:t>
            </a:r>
          </a:p>
          <a:p>
            <a:r>
              <a:rPr lang="ru-RU" dirty="0"/>
              <a:t>частый пульс,</a:t>
            </a:r>
          </a:p>
          <a:p>
            <a:r>
              <a:rPr lang="ru-RU" dirty="0"/>
              <a:t>возможна потеря сознания.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Степени обморожения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   Различают 4 степени обморожения.</a:t>
            </a:r>
            <a:endParaRPr lang="ru-RU" sz="3600" dirty="0"/>
          </a:p>
        </p:txBody>
      </p:sp>
      <p:sp>
        <p:nvSpPr>
          <p:cNvPr id="20482" name="AutoShape 2" descr="http://www.fantasiya.net/_ph/47/1/2493103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://www.fantasiya.net/_ph/47/1/24931032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C:\Users\Эльдорадо\Downloads\рисунок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420888"/>
            <a:ext cx="5688632" cy="387874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степень обморожения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 степень - бледно-синюшные пятна в окружении ярко-красной кожи;</a:t>
            </a:r>
          </a:p>
        </p:txBody>
      </p:sp>
      <p:pic>
        <p:nvPicPr>
          <p:cNvPr id="1027" name="Picture 3" descr="C:\Users\Эльдорадо\Downloads\рисунок 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996952"/>
            <a:ext cx="3875583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степень обморожения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 степень - синюшная кожа и пузыри на ней, заполненные прозрачной на вид жидкостью;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Users\Эльдорадо\Downloads\риснок 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784782"/>
            <a:ext cx="4536504" cy="35004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405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Обморожение. Первая помощь при обморожении.</vt:lpstr>
      <vt:lpstr>Как правило, здоровый образ жизни обретается вместе с болезнями.</vt:lpstr>
      <vt:lpstr>Презентация PowerPoint</vt:lpstr>
      <vt:lpstr>Причины обморожения</vt:lpstr>
      <vt:lpstr>Главными причинами обморожения являются:</vt:lpstr>
      <vt:lpstr>Признаки обморожения</vt:lpstr>
      <vt:lpstr>Степени обморожения</vt:lpstr>
      <vt:lpstr>I степень обморожения</vt:lpstr>
      <vt:lpstr>II степень обморожения</vt:lpstr>
      <vt:lpstr>III степень обморожения</vt:lpstr>
      <vt:lpstr>IV степень обморожения</vt:lpstr>
      <vt:lpstr>Факторы дополнительного риска.</vt:lpstr>
      <vt:lpstr>Что же делать при обморожении и переохлаждении?</vt:lpstr>
      <vt:lpstr>Первая помощь  при обморожение лица</vt:lpstr>
      <vt:lpstr> Первая помощь  при обморожении рук и ног 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Обморожение. Первая помощь при обморожении.</dc:title>
  <dc:creator>Ватутина Валентина</dc:creator>
  <cp:lastModifiedBy>Лучина Надежда Иллешовна</cp:lastModifiedBy>
  <cp:revision>25</cp:revision>
  <dcterms:created xsi:type="dcterms:W3CDTF">2013-01-15T18:27:09Z</dcterms:created>
  <dcterms:modified xsi:type="dcterms:W3CDTF">2014-05-13T10:34:10Z</dcterms:modified>
</cp:coreProperties>
</file>